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72" r:id="rId5"/>
    <p:sldId id="260" r:id="rId6"/>
    <p:sldId id="263" r:id="rId7"/>
    <p:sldId id="265" r:id="rId8"/>
    <p:sldId id="268" r:id="rId9"/>
    <p:sldId id="273" r:id="rId10"/>
    <p:sldId id="269" r:id="rId11"/>
    <p:sldId id="267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F1B72D-8390-980D-06A4-F250116239FA}" name="Katie D'Angelo" initials="KD" userId="S::dangelo_k@surreyschools.ca::d8646c0e-85aa-459b-8500-f85b7149d8a8" providerId="AD"/>
  <p188:author id="{716E7182-1DBE-E3D7-8AD6-583FAA113E64}" name="Anne Hickling" initials="" userId="S::hickling_a@surreyschools.ca::4f727c2f-d7a6-4ddf-bdcc-5eab25a231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75B842"/>
    <a:srgbClr val="00D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468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20AAA-E9BD-4A3A-623E-F03C68F01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D2277-9F2C-878A-CEE8-91BB5B64C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3ACEF-B6B8-43A3-63E4-F3472126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C634-B87A-E744-B092-687521426876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2A667-34A5-105C-4D59-EE3B3A67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EEFDA-2556-60CB-6802-560665C3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A384-9D46-6F42-90D1-B08361B29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3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BA965-E6F7-AA95-86A0-DCF14CE30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8E7FA-C79B-E58F-7E47-0260B56FC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883DB-BD92-A0D1-F212-DBE708C7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C634-B87A-E744-B092-687521426876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8246C-4E3A-434F-1378-BCFE19328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08178-92E7-7BAD-DB81-B45A7825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A384-9D46-6F42-90D1-B08361B29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82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CA1D99-140F-9723-655D-213E58BF2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A6C00-14A2-DFA0-ADFF-C1CE58725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37A3B-B824-DD5D-0BC9-CED5E027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C634-B87A-E744-B092-687521426876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7E2D9-E79E-7320-AE74-468CEF8DD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37977-C6F9-8187-61B3-8585D771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A384-9D46-6F42-90D1-B08361B29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6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11956-4CCD-5B4A-4AF8-2603EAA9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680BC-9C87-BE26-19D8-B74197AA5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5737F-8336-5474-8E48-FC35FAB0C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C634-B87A-E744-B092-687521426876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F97E-85F9-06FE-BA6A-815C284D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CDD88-6CE5-09A3-235C-C6AE1F07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A384-9D46-6F42-90D1-B08361B29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B789-1627-9F4F-66F0-E938493B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F08B1-91DE-9474-48CF-994507FA2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6652B-BCB6-05A6-F0CD-1AF44146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C634-B87A-E744-B092-687521426876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EA501-833E-067E-4319-33261275E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2AE33-9093-318D-B58C-8ADBEAF4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A384-9D46-6F42-90D1-B08361B29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5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61F0-3601-480E-690B-27477C4F1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DE4F-A757-BDA6-501E-A135BF0A6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FA79B-E6DA-CD42-6BFF-C1D46B2B0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6E0624-B234-4C64-CD88-E1DE0008E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C634-B87A-E744-B092-687521426876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B0D9E-26D2-737D-0881-A6BA09478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BCF65-0E83-7698-AB6C-1BBAA7E7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A384-9D46-6F42-90D1-B08361B29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2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3030A-8B51-821B-EB73-051D2A847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38A15-88E4-7E23-57DC-DCED917D5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361EA6-FB68-F09C-65FA-EAE099E07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35E86-3DA2-AF6F-510F-D26FB83CF7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979770-868D-FFC6-5618-9E88D59219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8B12DC-7EE4-6C1A-2EF7-0B439C5FD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C634-B87A-E744-B092-687521426876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BC7EF7-426A-024D-19C3-3923665E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EB920C-8474-22DF-C4AA-BBFA76BB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A384-9D46-6F42-90D1-B08361B29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08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44426-86C2-14FD-B5C7-1735DD00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0DCE3-85C1-FE9B-ECAE-CB12EB372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C634-B87A-E744-B092-687521426876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913D3E-37EB-A017-31BE-15B301705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C31F4-1449-2738-74E4-90F6A9319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A384-9D46-6F42-90D1-B08361B29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4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42749A-03B5-CEF7-0410-91A1229B6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C634-B87A-E744-B092-687521426876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3561C-AB7B-83A2-D175-25B00E75D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70E06-5573-2A24-85F3-70A2D948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A384-9D46-6F42-90D1-B08361B29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28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7A4A-87CC-264B-D2C9-32D768E6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C394B-3633-7DD3-E8B9-9C202841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4AEF4-2115-3287-2CFD-2084BC971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0BD0A-0E50-003F-DA2B-E6A7B5BCF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C634-B87A-E744-B092-687521426876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73500-744D-51E8-B5EA-F4F50B24E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51376-712A-9AAE-6867-60FFE2902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A384-9D46-6F42-90D1-B08361B29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6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467FD-7984-A093-75F9-E945FA58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8C585-5F82-4E21-AC8C-77620D0FC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4E05F-6F87-D76E-DAFF-497DFC08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B860C4-3CDD-1AC9-12B5-9F9E30FE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C634-B87A-E744-B092-687521426876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36B9E-F92B-6AC7-3F8D-DA2C159AC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87DDF-A4E9-9E6B-6E30-AE51512C0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A384-9D46-6F42-90D1-B08361B29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6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7F5B7F-57A3-E885-C2C3-61C0B3E64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DE622-8230-F1ED-CD7A-678321303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4A335-35A4-C154-A50D-7342889F2A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FC634-B87A-E744-B092-687521426876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AF411-2338-3F67-FE00-8FB456229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0D0CB-9555-12E6-9970-C00703CBC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9A384-9D46-6F42-90D1-B08361B29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4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F5AA9-8CA5-66C3-C61B-58B5A62C7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8368" y="4490109"/>
            <a:ext cx="5070963" cy="1363215"/>
          </a:xfrm>
        </p:spPr>
        <p:txBody>
          <a:bodyPr anchor="t">
            <a:noAutofit/>
          </a:bodyPr>
          <a:lstStyle/>
          <a:p>
            <a:pPr algn="l"/>
            <a:r>
              <a:rPr lang="en-US" sz="5400" b="1"/>
              <a:t>Learning Centers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1BD57F4-E40D-91EC-915D-1B9AA199A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94" b="14194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4" name="Picture 4" descr="Listen to a Story.png">
            <a:extLst>
              <a:ext uri="{FF2B5EF4-FFF2-40B4-BE49-F238E27FC236}">
                <a16:creationId xmlns:a16="http://schemas.microsoft.com/office/drawing/2014/main" id="{39F2693F-9FD1-4717-2F0D-BCE36393A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7" r="16727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3940EAD-5D4E-8117-3285-37CE2547E3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65" r="15865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1670C21-DFFC-0551-398F-125E0FDB1A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459" r="17459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E09EF18-DF74-DA8D-FD93-96569C5596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558" r="8558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577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"/>
    </mc:Choice>
    <mc:Fallback xmlns="">
      <p:transition spd="slow" advTm="197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8721F8-7085-FDE5-2069-5535F1AD32CA}"/>
              </a:ext>
            </a:extLst>
          </p:cNvPr>
          <p:cNvSpPr txBox="1"/>
          <p:nvPr/>
        </p:nvSpPr>
        <p:spPr>
          <a:xfrm>
            <a:off x="357189" y="762012"/>
            <a:ext cx="41430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/>
              <a:t>Be a Teacher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BCF2AB-4495-6496-1E82-3B1DAA6DFC29}"/>
              </a:ext>
            </a:extLst>
          </p:cNvPr>
          <p:cNvGrpSpPr/>
          <p:nvPr/>
        </p:nvGrpSpPr>
        <p:grpSpPr>
          <a:xfrm>
            <a:off x="9080655" y="263046"/>
            <a:ext cx="2638095" cy="6413326"/>
            <a:chOff x="747848" y="1002235"/>
            <a:chExt cx="2542509" cy="512119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D161DF-E773-1B2B-E7CE-6D032B53677F}"/>
                </a:ext>
              </a:extLst>
            </p:cNvPr>
            <p:cNvSpPr/>
            <p:nvPr/>
          </p:nvSpPr>
          <p:spPr>
            <a:xfrm>
              <a:off x="747848" y="1002235"/>
              <a:ext cx="2542509" cy="512119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2800" b="1" u="sng" dirty="0"/>
                <a:t>Be a Teacher</a:t>
              </a:r>
            </a:p>
            <a:p>
              <a:pPr algn="ctr"/>
              <a:endParaRPr lang="en-US" dirty="0"/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Stella &amp; Gabriel</a:t>
              </a: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Lukas &amp; </a:t>
              </a:r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Marenos</a:t>
              </a:r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Rodrick &amp; </a:t>
              </a:r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Aminaeb</a:t>
              </a:r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Aisha &amp; Jordan</a:t>
              </a:r>
            </a:p>
            <a:p>
              <a:pPr algn="ctr"/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A0ED05-A8B1-3BCA-E6D0-CF616449E55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rcRect l="7195" r="7195"/>
            <a:stretch/>
          </p:blipFill>
          <p:spPr>
            <a:xfrm>
              <a:off x="931395" y="1190588"/>
              <a:ext cx="2175415" cy="14373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9346F61-A111-93BE-8F53-DCE806D9534B}"/>
              </a:ext>
            </a:extLst>
          </p:cNvPr>
          <p:cNvGrpSpPr/>
          <p:nvPr/>
        </p:nvGrpSpPr>
        <p:grpSpPr>
          <a:xfrm>
            <a:off x="5984442" y="250521"/>
            <a:ext cx="2638095" cy="6413326"/>
            <a:chOff x="747848" y="238709"/>
            <a:chExt cx="2542509" cy="63265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14EDBF-4983-A24E-CE09-71770AF950B3}"/>
                </a:ext>
              </a:extLst>
            </p:cNvPr>
            <p:cNvSpPr/>
            <p:nvPr/>
          </p:nvSpPr>
          <p:spPr>
            <a:xfrm>
              <a:off x="747848" y="238709"/>
              <a:ext cx="2542509" cy="632650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sz="2800" u="sng" dirty="0"/>
            </a:p>
            <a:p>
              <a:pPr algn="ctr"/>
              <a:endParaRPr lang="en-US" sz="2800" u="sng" dirty="0"/>
            </a:p>
            <a:p>
              <a:pPr algn="ctr"/>
              <a:endParaRPr lang="en-US" sz="2800" u="sng" dirty="0"/>
            </a:p>
            <a:p>
              <a:pPr algn="ctr"/>
              <a:endParaRPr lang="en-US" sz="2800" u="sng" dirty="0"/>
            </a:p>
            <a:p>
              <a:pPr algn="ctr"/>
              <a:endParaRPr lang="en-US" sz="2800" u="sng" dirty="0"/>
            </a:p>
            <a:p>
              <a:pPr algn="ctr"/>
              <a:r>
                <a:rPr lang="en-US" sz="2800" b="1" u="sng" dirty="0"/>
                <a:t>Be a Teacher</a:t>
              </a:r>
            </a:p>
            <a:p>
              <a:pPr algn="ctr"/>
              <a:endParaRPr lang="en-US" sz="2800" b="1" u="sng" dirty="0"/>
            </a:p>
            <a:p>
              <a:pPr algn="ctr"/>
              <a:r>
                <a:rPr lang="en-US" sz="2200" dirty="0">
                  <a:cs typeface="Calibri"/>
                </a:rPr>
                <a:t>Simon &amp; Joshua</a:t>
              </a: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Hunter &amp; </a:t>
              </a:r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Danella</a:t>
              </a:r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 Cove &amp; Charbel</a:t>
              </a: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Leera</a:t>
              </a:r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 &amp; </a:t>
              </a:r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Elyah</a:t>
              </a:r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sz="2200" dirty="0">
                <a:solidFill>
                  <a:schemeClr val="bg1"/>
                </a:solidFill>
                <a:cs typeface="Calibri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51338A-AB3B-45DE-F241-E27E46BD4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65" r="7065"/>
            <a:stretch/>
          </p:blipFill>
          <p:spPr>
            <a:xfrm>
              <a:off x="930729" y="475688"/>
              <a:ext cx="2176746" cy="177133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854469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2A15A7-4DF1-49A2-B625-6E728AD7B424}"/>
              </a:ext>
            </a:extLst>
          </p:cNvPr>
          <p:cNvGrpSpPr/>
          <p:nvPr/>
        </p:nvGrpSpPr>
        <p:grpSpPr>
          <a:xfrm>
            <a:off x="5792178" y="225468"/>
            <a:ext cx="2638095" cy="6425853"/>
            <a:chOff x="747848" y="876417"/>
            <a:chExt cx="2542509" cy="633886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89E8189-1FC4-F801-D0E5-03DF238C7DB0}"/>
                </a:ext>
              </a:extLst>
            </p:cNvPr>
            <p:cNvSpPr/>
            <p:nvPr/>
          </p:nvSpPr>
          <p:spPr>
            <a:xfrm>
              <a:off x="747848" y="876417"/>
              <a:ext cx="2542509" cy="63388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sz="2800" b="1" u="sng" dirty="0"/>
                <a:t>Write</a:t>
              </a:r>
            </a:p>
            <a:p>
              <a:pPr algn="ctr"/>
              <a:endParaRPr lang="en-US" sz="2200" dirty="0"/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Cove</a:t>
              </a: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ea typeface="Calibri"/>
                  <a:cs typeface="Calibri"/>
                </a:rPr>
                <a:t>Marenos</a:t>
              </a:r>
              <a:endParaRPr lang="en-US" sz="2200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Jordan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Simon</a:t>
              </a: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ea typeface="Calibri"/>
                  <a:cs typeface="Calibri"/>
                </a:rPr>
                <a:t>Aminaeb</a:t>
              </a:r>
              <a:endParaRPr lang="en-US" sz="2200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Rodrick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Lukas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Stella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Gabriel</a:t>
              </a:r>
            </a:p>
            <a:p>
              <a:pPr algn="ctr"/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547BBE-49A6-4271-4036-122B545A5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215" r="8215"/>
            <a:stretch/>
          </p:blipFill>
          <p:spPr>
            <a:xfrm>
              <a:off x="930729" y="1055833"/>
              <a:ext cx="2176746" cy="16987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DCEE81-2C27-E866-3BA0-66278C610EA8}"/>
              </a:ext>
            </a:extLst>
          </p:cNvPr>
          <p:cNvGrpSpPr/>
          <p:nvPr/>
        </p:nvGrpSpPr>
        <p:grpSpPr>
          <a:xfrm>
            <a:off x="9068129" y="225467"/>
            <a:ext cx="2638095" cy="6425853"/>
            <a:chOff x="747848" y="1357369"/>
            <a:chExt cx="2542509" cy="4734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092835-45E5-4D09-0B4C-2E8D7E8A6A6D}"/>
                </a:ext>
              </a:extLst>
            </p:cNvPr>
            <p:cNvSpPr/>
            <p:nvPr/>
          </p:nvSpPr>
          <p:spPr>
            <a:xfrm>
              <a:off x="747848" y="1357369"/>
              <a:ext cx="2542509" cy="473422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sz="2800" b="1" u="sng" dirty="0"/>
                <a:t>Write</a:t>
              </a:r>
              <a:endParaRPr lang="en-US" dirty="0"/>
            </a:p>
            <a:p>
              <a:pPr algn="ctr"/>
              <a:endParaRPr lang="en-US" sz="2200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ea typeface="Calibri"/>
                  <a:cs typeface="Calibri"/>
                </a:rPr>
                <a:t>Danella</a:t>
              </a:r>
              <a:endParaRPr lang="en-US" sz="2400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Leera</a:t>
              </a:r>
              <a:endParaRPr lang="en-US" sz="2400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Elyah</a:t>
              </a:r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Hunter</a:t>
              </a:r>
              <a:endParaRPr lang="en-US" sz="2200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Joshua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Dominion</a:t>
              </a:r>
              <a:endParaRPr lang="en-US" sz="2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Aisha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Charbel</a:t>
              </a: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ea typeface="Calibri" panose="020F0502020204030204"/>
                  <a:cs typeface="Calibri"/>
                </a:rPr>
                <a:t>Eren</a:t>
              </a:r>
              <a:endParaRPr lang="en-US" sz="2200" dirty="0">
                <a:solidFill>
                  <a:schemeClr val="bg1"/>
                </a:solidFill>
                <a:ea typeface="Calibri" panose="020F0502020204030204"/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 panose="020F0502020204030204"/>
                  <a:cs typeface="Calibri"/>
                </a:rPr>
                <a:t>Saif</a:t>
              </a:r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3E0936-B53B-BA84-CF56-284FDC12314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rcRect l="8200" r="8200"/>
            <a:stretch/>
          </p:blipFill>
          <p:spPr>
            <a:xfrm>
              <a:off x="931395" y="1491367"/>
              <a:ext cx="2175415" cy="12687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73629F1-2D38-6566-ADBA-D0280ADFC92B}"/>
              </a:ext>
            </a:extLst>
          </p:cNvPr>
          <p:cNvSpPr txBox="1"/>
          <p:nvPr/>
        </p:nvSpPr>
        <p:spPr>
          <a:xfrm>
            <a:off x="280097" y="800381"/>
            <a:ext cx="19235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/>
              <a:t>Write</a:t>
            </a:r>
          </a:p>
        </p:txBody>
      </p:sp>
    </p:spTree>
    <p:extLst>
      <p:ext uri="{BB962C8B-B14F-4D97-AF65-F5344CB8AC3E}">
        <p14:creationId xmlns:p14="http://schemas.microsoft.com/office/powerpoint/2010/main" val="4192224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4B58C5-C92A-EAF0-F7B6-FF0F75BE5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" t="1197" r="1542"/>
          <a:stretch/>
        </p:blipFill>
        <p:spPr>
          <a:xfrm>
            <a:off x="2686050" y="1228724"/>
            <a:ext cx="6800850" cy="44545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2F40966-D3EE-D9A1-C886-B7C7A39BA53F}"/>
              </a:ext>
            </a:extLst>
          </p:cNvPr>
          <p:cNvGrpSpPr/>
          <p:nvPr/>
        </p:nvGrpSpPr>
        <p:grpSpPr>
          <a:xfrm>
            <a:off x="2786063" y="2800350"/>
            <a:ext cx="1071562" cy="471488"/>
            <a:chOff x="2786063" y="2800350"/>
            <a:chExt cx="1071562" cy="4714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6FB016A-AD2E-4119-8C7F-00D5D3F5BBC8}"/>
                </a:ext>
              </a:extLst>
            </p:cNvPr>
            <p:cNvCxnSpPr/>
            <p:nvPr/>
          </p:nvCxnSpPr>
          <p:spPr>
            <a:xfrm>
              <a:off x="2786063" y="2800350"/>
              <a:ext cx="1071562" cy="4714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8B847FB-1A4F-901A-5E19-55513CEFC998}"/>
                </a:ext>
              </a:extLst>
            </p:cNvPr>
            <p:cNvCxnSpPr/>
            <p:nvPr/>
          </p:nvCxnSpPr>
          <p:spPr>
            <a:xfrm flipV="1">
              <a:off x="2786063" y="2800350"/>
              <a:ext cx="1071562" cy="4714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67F189-BB63-5491-14D3-0EF84B2B507D}"/>
              </a:ext>
            </a:extLst>
          </p:cNvPr>
          <p:cNvGrpSpPr/>
          <p:nvPr/>
        </p:nvGrpSpPr>
        <p:grpSpPr>
          <a:xfrm>
            <a:off x="6096000" y="2800350"/>
            <a:ext cx="1071562" cy="471488"/>
            <a:chOff x="2786063" y="2800350"/>
            <a:chExt cx="1071562" cy="47148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8C39A2-F27F-4AEC-8B30-F143A0FDA644}"/>
                </a:ext>
              </a:extLst>
            </p:cNvPr>
            <p:cNvCxnSpPr/>
            <p:nvPr/>
          </p:nvCxnSpPr>
          <p:spPr>
            <a:xfrm>
              <a:off x="2786063" y="2800350"/>
              <a:ext cx="1071562" cy="4714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54876F6-07C1-AD8E-90FC-954AD5C97641}"/>
                </a:ext>
              </a:extLst>
            </p:cNvPr>
            <p:cNvCxnSpPr/>
            <p:nvPr/>
          </p:nvCxnSpPr>
          <p:spPr>
            <a:xfrm flipV="1">
              <a:off x="2786063" y="2800350"/>
              <a:ext cx="1071562" cy="4714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A4863A-1593-F8A5-D141-7C3D862814C2}"/>
              </a:ext>
            </a:extLst>
          </p:cNvPr>
          <p:cNvGrpSpPr/>
          <p:nvPr/>
        </p:nvGrpSpPr>
        <p:grpSpPr>
          <a:xfrm>
            <a:off x="2786063" y="3350419"/>
            <a:ext cx="1071562" cy="471488"/>
            <a:chOff x="2786063" y="2800350"/>
            <a:chExt cx="1071562" cy="47148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01CA243-21D7-F7B2-0F26-315F8C9F0F05}"/>
                </a:ext>
              </a:extLst>
            </p:cNvPr>
            <p:cNvCxnSpPr/>
            <p:nvPr/>
          </p:nvCxnSpPr>
          <p:spPr>
            <a:xfrm>
              <a:off x="2786063" y="2800350"/>
              <a:ext cx="1071562" cy="4714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78285D7-8826-F1B0-0767-7CAC99FCEBCC}"/>
                </a:ext>
              </a:extLst>
            </p:cNvPr>
            <p:cNvCxnSpPr/>
            <p:nvPr/>
          </p:nvCxnSpPr>
          <p:spPr>
            <a:xfrm flipV="1">
              <a:off x="2786063" y="2800350"/>
              <a:ext cx="1071562" cy="4714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F6F48B-12F8-4689-EE6D-D5544C1AEB28}"/>
              </a:ext>
            </a:extLst>
          </p:cNvPr>
          <p:cNvCxnSpPr/>
          <p:nvPr/>
        </p:nvCxnSpPr>
        <p:spPr>
          <a:xfrm>
            <a:off x="5024438" y="2800350"/>
            <a:ext cx="1071562" cy="4714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94EA66-2E57-4780-0275-9BE20888E6F3}"/>
              </a:ext>
            </a:extLst>
          </p:cNvPr>
          <p:cNvCxnSpPr/>
          <p:nvPr/>
        </p:nvCxnSpPr>
        <p:spPr>
          <a:xfrm flipV="1">
            <a:off x="5024438" y="2800350"/>
            <a:ext cx="1071562" cy="4714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107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9B6908-1E18-C536-82ED-2238F39574D8}"/>
              </a:ext>
            </a:extLst>
          </p:cNvPr>
          <p:cNvSpPr/>
          <p:nvPr/>
        </p:nvSpPr>
        <p:spPr>
          <a:xfrm>
            <a:off x="0" y="5949387"/>
            <a:ext cx="12192000" cy="908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7206DE-8947-6341-B2B2-CC4AE865BBBC}"/>
              </a:ext>
            </a:extLst>
          </p:cNvPr>
          <p:cNvGrpSpPr/>
          <p:nvPr/>
        </p:nvGrpSpPr>
        <p:grpSpPr>
          <a:xfrm>
            <a:off x="905051" y="219258"/>
            <a:ext cx="2638095" cy="6419484"/>
            <a:chOff x="740928" y="219258"/>
            <a:chExt cx="2638095" cy="641948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6DE201-7327-CC6A-234C-C51607090AD3}"/>
                </a:ext>
              </a:extLst>
            </p:cNvPr>
            <p:cNvSpPr/>
            <p:nvPr/>
          </p:nvSpPr>
          <p:spPr>
            <a:xfrm>
              <a:off x="740928" y="219258"/>
              <a:ext cx="2638095" cy="641948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b" anchorCtr="0"/>
            <a:lstStyle/>
            <a:p>
              <a:pPr algn="ctr"/>
              <a:r>
                <a:rPr lang="en-US" sz="2800" b="1" u="sng" dirty="0"/>
                <a:t>Memory Match</a:t>
              </a:r>
              <a:endParaRPr lang="en-US" sz="2800" u="sng" dirty="0">
                <a:cs typeface="Calibri"/>
              </a:endParaRPr>
            </a:p>
            <a:p>
              <a:pPr algn="ctr"/>
              <a:endParaRPr lang="en-US" sz="2200" dirty="0">
                <a:solidFill>
                  <a:srgbClr val="FFFF00"/>
                </a:solidFill>
                <a:cs typeface="Calibri"/>
              </a:endParaRPr>
            </a:p>
            <a:p>
              <a:pPr algn="ctr"/>
              <a:r>
                <a:rPr lang="en-US" sz="2200" dirty="0">
                  <a:solidFill>
                    <a:srgbClr val="00B0F0"/>
                  </a:solidFill>
                  <a:cs typeface="Calibri"/>
                </a:rPr>
                <a:t>Cove / </a:t>
              </a:r>
              <a:r>
                <a:rPr lang="en-US" sz="2200" dirty="0" err="1">
                  <a:solidFill>
                    <a:srgbClr val="00B0F0"/>
                  </a:solidFill>
                  <a:cs typeface="Calibri"/>
                </a:rPr>
                <a:t>Marenos</a:t>
              </a:r>
            </a:p>
            <a:p>
              <a:pPr algn="ctr"/>
              <a:r>
                <a:rPr lang="en-US" sz="2200" dirty="0">
                  <a:solidFill>
                    <a:srgbClr val="00B0F0"/>
                  </a:solidFill>
                  <a:cs typeface="Calibri"/>
                </a:rPr>
                <a:t>Jordan</a:t>
              </a:r>
            </a:p>
            <a:p>
              <a:pPr algn="ctr"/>
              <a:endParaRPr lang="en-US" sz="2200" dirty="0">
                <a:solidFill>
                  <a:srgbClr val="FFFF00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>
                  <a:solidFill>
                    <a:srgbClr val="FFFF00"/>
                  </a:solidFill>
                  <a:cs typeface="Calibri"/>
                </a:rPr>
                <a:t>Simon / </a:t>
              </a:r>
              <a:r>
                <a:rPr lang="en-US" sz="2200" dirty="0" err="1">
                  <a:solidFill>
                    <a:srgbClr val="FFFF00"/>
                  </a:solidFill>
                  <a:cs typeface="Calibri"/>
                </a:rPr>
                <a:t>Aminaeb</a:t>
              </a:r>
              <a:endParaRPr lang="en-US" sz="2200" dirty="0">
                <a:solidFill>
                  <a:srgbClr val="00B050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>
                  <a:solidFill>
                    <a:srgbClr val="FFFF00"/>
                  </a:solidFill>
                  <a:cs typeface="Calibri"/>
                </a:rPr>
                <a:t>Rodrick</a:t>
              </a:r>
            </a:p>
            <a:p>
              <a:pPr algn="ctr"/>
              <a:endParaRPr lang="en-US" sz="2200" dirty="0">
                <a:solidFill>
                  <a:srgbClr val="FFFF00"/>
                </a:solidFill>
                <a:cs typeface="Calibri"/>
              </a:endParaRPr>
            </a:p>
            <a:p>
              <a:pPr algn="ctr"/>
              <a:r>
                <a:rPr lang="en-US" sz="2200" dirty="0">
                  <a:solidFill>
                    <a:srgbClr val="00B050"/>
                  </a:solidFill>
                  <a:cs typeface="Calibri"/>
                </a:rPr>
                <a:t>Lukas / Stella</a:t>
              </a:r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rgbClr val="00B050"/>
                  </a:solidFill>
                  <a:cs typeface="Calibri"/>
                </a:rPr>
                <a:t>Gabriel</a:t>
              </a:r>
              <a:endParaRPr lang="en-US" sz="2200" dirty="0">
                <a:cs typeface="Calibri"/>
              </a:endParaRPr>
            </a:p>
            <a:p>
              <a:pPr algn="ctr"/>
              <a:endParaRPr lang="en-US" sz="2200" dirty="0">
                <a:solidFill>
                  <a:srgbClr val="00B050"/>
                </a:solidFill>
                <a:ea typeface="Calibri" panose="020F0502020204030204"/>
                <a:cs typeface="Calibri"/>
              </a:endParaRPr>
            </a:p>
            <a:p>
              <a:pPr algn="ctr"/>
              <a:endParaRPr lang="en-US" sz="2200" dirty="0">
                <a:solidFill>
                  <a:srgbClr val="00D6AD"/>
                </a:solidFill>
                <a:ea typeface="Calibri" panose="020F0502020204030204"/>
                <a:cs typeface="Calibri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A55C32-83C8-BD16-F210-55154395509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rcRect l="2975" r="2975"/>
            <a:stretch/>
          </p:blipFill>
          <p:spPr>
            <a:xfrm>
              <a:off x="931375" y="440903"/>
              <a:ext cx="2257200" cy="190250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99C179A-FE3A-597F-97BE-53FAE104633E}"/>
              </a:ext>
            </a:extLst>
          </p:cNvPr>
          <p:cNvGrpSpPr/>
          <p:nvPr/>
        </p:nvGrpSpPr>
        <p:grpSpPr>
          <a:xfrm>
            <a:off x="8707167" y="222337"/>
            <a:ext cx="2638095" cy="6413326"/>
            <a:chOff x="747848" y="1000353"/>
            <a:chExt cx="2542509" cy="501720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C32E21E-9E05-F591-C5B0-3A9C3B48CA56}"/>
                </a:ext>
              </a:extLst>
            </p:cNvPr>
            <p:cNvSpPr/>
            <p:nvPr/>
          </p:nvSpPr>
          <p:spPr>
            <a:xfrm>
              <a:off x="747848" y="1000353"/>
              <a:ext cx="2542509" cy="501720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b" anchorCtr="0"/>
            <a:lstStyle/>
            <a:p>
              <a:pPr algn="ctr"/>
              <a:r>
                <a:rPr lang="en-US" sz="2800" b="1" u="sng" dirty="0"/>
                <a:t>Listen to a Story</a:t>
              </a:r>
            </a:p>
            <a:p>
              <a:pPr algn="ctr"/>
              <a:endParaRPr lang="en-US" sz="2200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Danella</a:t>
              </a:r>
              <a:endParaRPr lang="en-US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Leera</a:t>
              </a:r>
              <a:endParaRPr lang="en-US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Elyah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Hunter</a:t>
              </a:r>
              <a:endParaRPr lang="en-US" sz="2200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Joshua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Dominion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Aisha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Charbel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 panose="020F0502020204030204"/>
                  <a:cs typeface="Calibri"/>
                </a:rPr>
                <a:t>Eren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 panose="020F0502020204030204"/>
                  <a:cs typeface="Calibri"/>
                </a:rPr>
                <a:t>Saif</a:t>
              </a:r>
            </a:p>
            <a:p>
              <a:pPr algn="ctr"/>
              <a:endParaRPr lang="en-US" dirty="0">
                <a:solidFill>
                  <a:schemeClr val="bg1"/>
                </a:solidFill>
                <a:ea typeface="Calibri" panose="020F0502020204030204"/>
                <a:cs typeface="Calibri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E2AC25-BC37-0096-3818-F63985A2C0B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rcRect t="7085" b="7085"/>
            <a:stretch/>
          </p:blipFill>
          <p:spPr>
            <a:xfrm>
              <a:off x="931395" y="1132581"/>
              <a:ext cx="2175415" cy="13352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6057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80373">
        <p14:prism/>
      </p:transition>
    </mc:Choice>
    <mc:Fallback xmlns="">
      <p:transition spd="slow" advTm="7803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79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79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79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1049CE-F163-6D82-5A52-392675149939}"/>
              </a:ext>
            </a:extLst>
          </p:cNvPr>
          <p:cNvSpPr/>
          <p:nvPr/>
        </p:nvSpPr>
        <p:spPr>
          <a:xfrm>
            <a:off x="-2" y="4438393"/>
            <a:ext cx="12192000" cy="1572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1F2091-1213-8503-3B95-97B51461AB5B}"/>
              </a:ext>
            </a:extLst>
          </p:cNvPr>
          <p:cNvSpPr txBox="1"/>
          <p:nvPr/>
        </p:nvSpPr>
        <p:spPr>
          <a:xfrm>
            <a:off x="3487751" y="1329085"/>
            <a:ext cx="521649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/>
              <a:t>Tidy Up!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5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7512">
        <p14:prism/>
      </p:transition>
    </mc:Choice>
    <mc:Fallback xmlns="">
      <p:transition spd="slow" advClick="0" advTm="67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9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 Minute Timer with Music for Kids! Countdown Videos HD!.mp4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9B6908-1E18-C536-82ED-2238F39574D8}"/>
              </a:ext>
            </a:extLst>
          </p:cNvPr>
          <p:cNvSpPr/>
          <p:nvPr/>
        </p:nvSpPr>
        <p:spPr>
          <a:xfrm>
            <a:off x="0" y="5949387"/>
            <a:ext cx="12192000" cy="908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58512B-6B76-597F-23A8-59B18E26F63B}"/>
              </a:ext>
            </a:extLst>
          </p:cNvPr>
          <p:cNvSpPr/>
          <p:nvPr/>
        </p:nvSpPr>
        <p:spPr>
          <a:xfrm>
            <a:off x="1098881" y="148920"/>
            <a:ext cx="2638095" cy="64194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 anchorCtr="0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800" b="1" u="sng" dirty="0"/>
              <a:t>Memory Match</a:t>
            </a:r>
            <a:endParaRPr lang="en-US" sz="2200" dirty="0">
              <a:cs typeface="Calibri"/>
            </a:endParaRPr>
          </a:p>
          <a:p>
            <a:pPr algn="ctr"/>
            <a:endParaRPr lang="en-US" sz="2200" dirty="0">
              <a:solidFill>
                <a:srgbClr val="FFFF00"/>
              </a:solidFill>
              <a:cs typeface="Calibri"/>
            </a:endParaRPr>
          </a:p>
          <a:p>
            <a:pPr algn="ctr"/>
            <a:r>
              <a:rPr lang="en-US" sz="2200" dirty="0">
                <a:solidFill>
                  <a:srgbClr val="FFFF00"/>
                </a:solidFill>
                <a:cs typeface="Calibri"/>
              </a:rPr>
              <a:t>Danella / Leera</a:t>
            </a:r>
            <a:endParaRPr lang="en-US" dirty="0"/>
          </a:p>
          <a:p>
            <a:pPr algn="ctr"/>
            <a:r>
              <a:rPr lang="en-US" sz="2200" dirty="0">
                <a:solidFill>
                  <a:srgbClr val="FFFF00"/>
                </a:solidFill>
                <a:cs typeface="Calibri"/>
              </a:rPr>
              <a:t>Elyah</a:t>
            </a:r>
            <a:endParaRPr lang="en-US" dirty="0"/>
          </a:p>
          <a:p>
            <a:pPr algn="ctr"/>
            <a:endParaRPr lang="en-US" sz="2200" dirty="0">
              <a:solidFill>
                <a:srgbClr val="FFFF00"/>
              </a:solidFill>
              <a:cs typeface="Calibri"/>
            </a:endParaRPr>
          </a:p>
          <a:p>
            <a:pPr algn="ctr"/>
            <a:r>
              <a:rPr lang="en-US" sz="2200" dirty="0">
                <a:solidFill>
                  <a:srgbClr val="00B050"/>
                </a:solidFill>
              </a:rPr>
              <a:t> Hunter / Joshua</a:t>
            </a:r>
            <a:endParaRPr lang="en-US" sz="2200" dirty="0">
              <a:solidFill>
                <a:srgbClr val="00B050"/>
              </a:solidFill>
              <a:cs typeface="Calibri"/>
            </a:endParaRPr>
          </a:p>
          <a:p>
            <a:pPr algn="ctr"/>
            <a:r>
              <a:rPr lang="en-US" sz="2200" dirty="0">
                <a:solidFill>
                  <a:srgbClr val="00B050"/>
                </a:solidFill>
                <a:ea typeface="Calibri"/>
                <a:cs typeface="Calibri"/>
              </a:rPr>
              <a:t>Dominion</a:t>
            </a:r>
          </a:p>
          <a:p>
            <a:pPr algn="ctr"/>
            <a:endParaRPr lang="en-US" sz="2200" dirty="0">
              <a:solidFill>
                <a:srgbClr val="00B050"/>
              </a:solidFill>
              <a:cs typeface="Calibri"/>
            </a:endParaRPr>
          </a:p>
          <a:p>
            <a:pPr algn="ctr"/>
            <a:endParaRPr lang="en-US" sz="2200" dirty="0">
              <a:solidFill>
                <a:srgbClr val="00B050"/>
              </a:solidFill>
              <a:cs typeface="Calibri"/>
            </a:endParaRPr>
          </a:p>
          <a:p>
            <a:pPr algn="ctr"/>
            <a:r>
              <a:rPr lang="en-US" sz="2200" dirty="0">
                <a:solidFill>
                  <a:srgbClr val="00B0F0"/>
                </a:solidFill>
                <a:cs typeface="Calibri" panose="020F0502020204030204"/>
              </a:rPr>
              <a:t>Charbel / Aisha</a:t>
            </a:r>
          </a:p>
          <a:p>
            <a:pPr algn="ctr"/>
            <a:r>
              <a:rPr lang="en-US" sz="2200" dirty="0">
                <a:solidFill>
                  <a:srgbClr val="00B0F0"/>
                </a:solidFill>
                <a:ea typeface="Calibri" panose="020F0502020204030204"/>
                <a:cs typeface="Calibri" panose="020F0502020204030204"/>
              </a:rPr>
              <a:t>Eren / Saif</a:t>
            </a:r>
          </a:p>
          <a:p>
            <a:pPr algn="ctr"/>
            <a:endParaRPr lang="en-US" sz="2200" dirty="0">
              <a:solidFill>
                <a:srgbClr val="00D6AD"/>
              </a:solidFill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7C5C04-76DC-FD98-ECF8-2CE2B3ABA56C}"/>
              </a:ext>
            </a:extLst>
          </p:cNvPr>
          <p:cNvGrpSpPr/>
          <p:nvPr/>
        </p:nvGrpSpPr>
        <p:grpSpPr>
          <a:xfrm>
            <a:off x="7988131" y="147539"/>
            <a:ext cx="2638095" cy="6413326"/>
            <a:chOff x="747848" y="1000353"/>
            <a:chExt cx="2542509" cy="501720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E634A5-1ED0-63E5-0CB4-BF0EABCB19FF}"/>
                </a:ext>
              </a:extLst>
            </p:cNvPr>
            <p:cNvSpPr/>
            <p:nvPr/>
          </p:nvSpPr>
          <p:spPr>
            <a:xfrm>
              <a:off x="747848" y="1000353"/>
              <a:ext cx="2542509" cy="501720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b" anchorCtr="0"/>
            <a:lstStyle/>
            <a:p>
              <a:pPr algn="ctr"/>
              <a:r>
                <a:rPr lang="en-US" sz="2800" b="1" u="sng" dirty="0"/>
                <a:t>Listen to a Story</a:t>
              </a:r>
            </a:p>
            <a:p>
              <a:pPr algn="ctr"/>
              <a:endParaRPr lang="en-US" sz="2200" dirty="0"/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Cove</a:t>
              </a: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ea typeface="Calibri"/>
                  <a:cs typeface="Calibri"/>
                </a:rPr>
                <a:t>Marenos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Jordan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Simon</a:t>
              </a: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ea typeface="Calibri"/>
                  <a:cs typeface="Calibri"/>
                </a:rPr>
                <a:t>Aminaeb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 panose="020F0502020204030204"/>
                  <a:cs typeface="Calibri"/>
                </a:rPr>
                <a:t>Rodrick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 panose="020F0502020204030204"/>
                  <a:cs typeface="Calibri"/>
                </a:rPr>
                <a:t>Lukas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 panose="020F0502020204030204"/>
                  <a:cs typeface="Calibri"/>
                </a:rPr>
                <a:t>Stella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 panose="020F0502020204030204"/>
                  <a:cs typeface="Calibri"/>
                </a:rPr>
                <a:t>Gabriel</a:t>
              </a:r>
            </a:p>
            <a:p>
              <a:pPr algn="ctr"/>
              <a:endParaRPr lang="en-US" dirty="0">
                <a:solidFill>
                  <a:schemeClr val="bg1"/>
                </a:solidFill>
                <a:ea typeface="Calibri" panose="020F0502020204030204"/>
                <a:cs typeface="Calibri" panose="020F0502020204030204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EAFD7F4-275B-3E61-42D3-0E523EC411B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rcRect t="7085" b="7085"/>
            <a:stretch/>
          </p:blipFill>
          <p:spPr>
            <a:xfrm>
              <a:off x="931395" y="1270147"/>
              <a:ext cx="2175415" cy="13352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7" name="Picture 6" descr="A grey rectangular object with green squares&#10;&#10;AI-generated content may be incorrect.">
            <a:extLst>
              <a:ext uri="{FF2B5EF4-FFF2-40B4-BE49-F238E27FC236}">
                <a16:creationId xmlns:a16="http://schemas.microsoft.com/office/drawing/2014/main" id="{4BB5CF0B-8CE3-AB74-018F-7E51D9D9944B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 l="2975" r="2975"/>
          <a:stretch/>
        </p:blipFill>
        <p:spPr>
          <a:xfrm>
            <a:off x="1283067" y="288503"/>
            <a:ext cx="2257200" cy="1902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848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80373">
        <p14:prism/>
      </p:transition>
    </mc:Choice>
    <mc:Fallback xmlns="">
      <p:transition spd="slow" advTm="7803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79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79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79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Minute Clean up Song with Countdown for Kids! (HD).mp4">
            <a:hlinkClick r:id="" action="ppaction://media"/>
            <a:extLst>
              <a:ext uri="{FF2B5EF4-FFF2-40B4-BE49-F238E27FC236}">
                <a16:creationId xmlns:a16="http://schemas.microsoft.com/office/drawing/2014/main" id="{BF7BAEB0-A493-2BEF-2571-2450ED8147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4503">
        <p14:prism/>
      </p:transition>
    </mc:Choice>
    <mc:Fallback xmlns="">
      <p:transition spd="slow" advTm="645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9" objId="2"/>
        <p14:pauseEvt time="64493" objId="2"/>
        <p14:seekEvt time="64494" objId="2" seek="64107"/>
        <p14:resumeEvt time="64502" objId="2"/>
        <p14:stopEvt time="64503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2A15A7-4DF1-49A2-B625-6E728AD7B424}"/>
              </a:ext>
            </a:extLst>
          </p:cNvPr>
          <p:cNvGrpSpPr/>
          <p:nvPr/>
        </p:nvGrpSpPr>
        <p:grpSpPr>
          <a:xfrm>
            <a:off x="5792178" y="200416"/>
            <a:ext cx="2638095" cy="6413326"/>
            <a:chOff x="747848" y="851704"/>
            <a:chExt cx="2542509" cy="63265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89E8189-1FC4-F801-D0E5-03DF238C7DB0}"/>
                </a:ext>
              </a:extLst>
            </p:cNvPr>
            <p:cNvSpPr/>
            <p:nvPr/>
          </p:nvSpPr>
          <p:spPr>
            <a:xfrm>
              <a:off x="747848" y="851704"/>
              <a:ext cx="2542509" cy="63265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sz="2800" b="1" u="sng" dirty="0"/>
                <a:t>Listen to a Story</a:t>
              </a:r>
            </a:p>
            <a:p>
              <a:pPr algn="ctr"/>
              <a:endParaRPr lang="en-US" sz="2200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Cove</a:t>
              </a: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ea typeface="Calibri"/>
                  <a:cs typeface="Calibri"/>
                </a:rPr>
                <a:t>Marenos</a:t>
              </a:r>
              <a:endParaRPr lang="en-US" sz="2200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Jordan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Simon</a:t>
              </a: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ea typeface="Calibri"/>
                  <a:cs typeface="Calibri"/>
                </a:rPr>
                <a:t>Aminaeb</a:t>
              </a:r>
              <a:endParaRPr lang="en-US" sz="2200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Rodrick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Lukas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Stella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Gabriel</a:t>
              </a:r>
            </a:p>
            <a:p>
              <a:pPr algn="ctr"/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547BBE-49A6-4271-4036-122B545A5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085" b="7085"/>
            <a:stretch/>
          </p:blipFill>
          <p:spPr>
            <a:xfrm>
              <a:off x="930729" y="1009061"/>
              <a:ext cx="2176746" cy="16837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DCEE81-2C27-E866-3BA0-66278C610EA8}"/>
              </a:ext>
            </a:extLst>
          </p:cNvPr>
          <p:cNvGrpSpPr/>
          <p:nvPr/>
        </p:nvGrpSpPr>
        <p:grpSpPr>
          <a:xfrm>
            <a:off x="9068129" y="126274"/>
            <a:ext cx="2638095" cy="6413326"/>
            <a:chOff x="747848" y="1000353"/>
            <a:chExt cx="2542509" cy="501720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092835-45E5-4D09-0B4C-2E8D7E8A6A6D}"/>
                </a:ext>
              </a:extLst>
            </p:cNvPr>
            <p:cNvSpPr/>
            <p:nvPr/>
          </p:nvSpPr>
          <p:spPr>
            <a:xfrm>
              <a:off x="747848" y="1000353"/>
              <a:ext cx="2542509" cy="501720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2800" b="1" u="sng" dirty="0"/>
                <a:t>Listen to a Story</a:t>
              </a:r>
            </a:p>
            <a:p>
              <a:pPr algn="ctr"/>
              <a:endParaRPr lang="en-US" sz="2200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ea typeface="Calibri"/>
                  <a:cs typeface="Calibri"/>
                </a:rPr>
                <a:t>Danella</a:t>
              </a:r>
              <a:endParaRPr lang="en-US" sz="2400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Leera</a:t>
              </a:r>
              <a:endParaRPr lang="en-US" sz="2400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Elyah</a:t>
              </a:r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Hunter</a:t>
              </a:r>
              <a:endParaRPr lang="en-US" sz="2200" dirty="0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Joshua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/>
                  <a:cs typeface="Calibri"/>
                </a:rPr>
                <a:t>Dominion</a:t>
              </a:r>
              <a:endParaRPr lang="en-US" sz="2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Aisha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Charbel</a:t>
              </a: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ea typeface="Calibri" panose="020F0502020204030204"/>
                  <a:cs typeface="Calibri"/>
                </a:rPr>
                <a:t>Eren</a:t>
              </a:r>
              <a:endParaRPr lang="en-US" sz="2200" dirty="0">
                <a:solidFill>
                  <a:schemeClr val="bg1"/>
                </a:solidFill>
                <a:ea typeface="Calibri" panose="020F0502020204030204"/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ea typeface="Calibri" panose="020F0502020204030204"/>
                  <a:cs typeface="Calibri"/>
                </a:rPr>
                <a:t>Saif</a:t>
              </a:r>
            </a:p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3E0936-B53B-BA84-CF56-284FDC12314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rcRect t="7085" b="7085"/>
            <a:stretch/>
          </p:blipFill>
          <p:spPr>
            <a:xfrm>
              <a:off x="931395" y="1183146"/>
              <a:ext cx="2175415" cy="13352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73629F1-2D38-6566-ADBA-D0280ADFC92B}"/>
              </a:ext>
            </a:extLst>
          </p:cNvPr>
          <p:cNvSpPr txBox="1"/>
          <p:nvPr/>
        </p:nvSpPr>
        <p:spPr>
          <a:xfrm>
            <a:off x="280097" y="660557"/>
            <a:ext cx="5193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/>
              <a:t>Listen to a Story</a:t>
            </a:r>
          </a:p>
        </p:txBody>
      </p:sp>
    </p:spTree>
    <p:extLst>
      <p:ext uri="{BB962C8B-B14F-4D97-AF65-F5344CB8AC3E}">
        <p14:creationId xmlns:p14="http://schemas.microsoft.com/office/powerpoint/2010/main" val="2940026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8721F8-7085-FDE5-2069-5535F1AD32CA}"/>
              </a:ext>
            </a:extLst>
          </p:cNvPr>
          <p:cNvSpPr txBox="1"/>
          <p:nvPr/>
        </p:nvSpPr>
        <p:spPr>
          <a:xfrm>
            <a:off x="357189" y="762012"/>
            <a:ext cx="52836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/>
              <a:t>Read to a Friend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BCF2AB-4495-6496-1E82-3B1DAA6DFC29}"/>
              </a:ext>
            </a:extLst>
          </p:cNvPr>
          <p:cNvGrpSpPr/>
          <p:nvPr/>
        </p:nvGrpSpPr>
        <p:grpSpPr>
          <a:xfrm>
            <a:off x="9068129" y="263047"/>
            <a:ext cx="2638095" cy="6338168"/>
            <a:chOff x="747848" y="1292771"/>
            <a:chExt cx="2542509" cy="477481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D161DF-E773-1B2B-E7CE-6D032B53677F}"/>
                </a:ext>
              </a:extLst>
            </p:cNvPr>
            <p:cNvSpPr/>
            <p:nvPr/>
          </p:nvSpPr>
          <p:spPr>
            <a:xfrm>
              <a:off x="747848" y="1292771"/>
              <a:ext cx="2542509" cy="477481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2800" b="1" u="sng" dirty="0"/>
                <a:t>Read to a Friend</a:t>
              </a:r>
            </a:p>
            <a:p>
              <a:pPr algn="ctr"/>
              <a:endParaRPr lang="en-US" dirty="0"/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Stella &amp; Gabriel</a:t>
              </a: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Lukas &amp; </a:t>
              </a:r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Marenos</a:t>
              </a:r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Rodrick &amp; </a:t>
              </a:r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Aminaeb</a:t>
              </a:r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Aisha &amp; Jordan</a:t>
              </a:r>
            </a:p>
            <a:p>
              <a:pPr algn="ctr"/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A0ED05-A8B1-3BCA-E6D0-CF616449E55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728" y="1460651"/>
              <a:ext cx="2175415" cy="13375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9346F61-A111-93BE-8F53-DCE806D9534B}"/>
              </a:ext>
            </a:extLst>
          </p:cNvPr>
          <p:cNvGrpSpPr/>
          <p:nvPr/>
        </p:nvGrpSpPr>
        <p:grpSpPr>
          <a:xfrm>
            <a:off x="5984442" y="263047"/>
            <a:ext cx="2638095" cy="6338169"/>
            <a:chOff x="747848" y="251066"/>
            <a:chExt cx="2542509" cy="62523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14EDBF-4983-A24E-CE09-71770AF950B3}"/>
                </a:ext>
              </a:extLst>
            </p:cNvPr>
            <p:cNvSpPr/>
            <p:nvPr/>
          </p:nvSpPr>
          <p:spPr>
            <a:xfrm>
              <a:off x="747848" y="251066"/>
              <a:ext cx="2542509" cy="625236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n-US" sz="2800" u="sng" dirty="0"/>
            </a:p>
            <a:p>
              <a:pPr algn="ctr"/>
              <a:r>
                <a:rPr lang="en-US" sz="2800" b="1" u="sng" dirty="0"/>
                <a:t>Read to a Friend</a:t>
              </a:r>
            </a:p>
            <a:p>
              <a:pPr algn="ctr"/>
              <a:endParaRPr lang="en-US" sz="2800" b="1" u="sng" dirty="0"/>
            </a:p>
            <a:p>
              <a:pPr algn="ctr"/>
              <a:r>
                <a:rPr lang="en-US" sz="2200" dirty="0">
                  <a:cs typeface="Calibri"/>
                </a:rPr>
                <a:t> Simon &amp; Joshua</a:t>
              </a: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Hunter  &amp; </a:t>
              </a:r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Danella</a:t>
              </a:r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Cove &amp; Charbel</a:t>
              </a: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Leera</a:t>
              </a:r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 &amp; </a:t>
              </a:r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Elyah</a:t>
              </a:r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sz="2200" dirty="0">
                <a:solidFill>
                  <a:schemeClr val="bg1"/>
                </a:solidFill>
                <a:cs typeface="Calibri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51338A-AB3B-45DE-F241-E27E46BD4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729" y="450976"/>
              <a:ext cx="2176746" cy="177133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41884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8721F8-7085-FDE5-2069-5535F1AD32CA}"/>
              </a:ext>
            </a:extLst>
          </p:cNvPr>
          <p:cNvSpPr txBox="1"/>
          <p:nvPr/>
        </p:nvSpPr>
        <p:spPr>
          <a:xfrm>
            <a:off x="357189" y="762012"/>
            <a:ext cx="37797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/>
              <a:t>Roll &amp; Read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BCF2AB-4495-6496-1E82-3B1DAA6DFC29}"/>
              </a:ext>
            </a:extLst>
          </p:cNvPr>
          <p:cNvGrpSpPr/>
          <p:nvPr/>
        </p:nvGrpSpPr>
        <p:grpSpPr>
          <a:xfrm>
            <a:off x="8992973" y="250522"/>
            <a:ext cx="2638095" cy="6383254"/>
            <a:chOff x="747848" y="962227"/>
            <a:chExt cx="2542509" cy="50971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D161DF-E773-1B2B-E7CE-6D032B53677F}"/>
                </a:ext>
              </a:extLst>
            </p:cNvPr>
            <p:cNvSpPr/>
            <p:nvPr/>
          </p:nvSpPr>
          <p:spPr>
            <a:xfrm>
              <a:off x="747848" y="962227"/>
              <a:ext cx="2542509" cy="50971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b" anchorCtr="0"/>
            <a:lstStyle/>
            <a:p>
              <a:pPr algn="ctr"/>
              <a:r>
                <a:rPr lang="en-US" sz="2800" b="1" u="sng" dirty="0"/>
                <a:t>Roll &amp; Read</a:t>
              </a:r>
            </a:p>
            <a:p>
              <a:pPr algn="ctr"/>
              <a:endParaRPr lang="en-US" sz="21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Stella &amp; Gabriel</a:t>
              </a: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Lukas &amp; </a:t>
              </a:r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Marenos</a:t>
              </a:r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Rodrick &amp; </a:t>
              </a:r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Aminaeb</a:t>
              </a:r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Aisha &amp; Jordan</a:t>
              </a:r>
            </a:p>
            <a:p>
              <a:pPr algn="ctr"/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dirty="0">
                <a:cs typeface="Calibri"/>
              </a:endParaRPr>
            </a:p>
            <a:p>
              <a:pPr algn="ctr"/>
              <a:endParaRPr lang="en-US" dirty="0">
                <a:cs typeface="Calibr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A0ED05-A8B1-3BCA-E6D0-CF616449E55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rcRect l="7814" r="7814"/>
            <a:stretch/>
          </p:blipFill>
          <p:spPr>
            <a:xfrm>
              <a:off x="931395" y="1130405"/>
              <a:ext cx="2175415" cy="140218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6BA16A-61E3-CF3B-729E-95B6B18D8EFC}"/>
              </a:ext>
            </a:extLst>
          </p:cNvPr>
          <p:cNvGrpSpPr/>
          <p:nvPr/>
        </p:nvGrpSpPr>
        <p:grpSpPr>
          <a:xfrm>
            <a:off x="5984440" y="250522"/>
            <a:ext cx="2638095" cy="6383254"/>
            <a:chOff x="5984440" y="250522"/>
            <a:chExt cx="2638095" cy="638325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14EDBF-4983-A24E-CE09-71770AF950B3}"/>
                </a:ext>
              </a:extLst>
            </p:cNvPr>
            <p:cNvSpPr/>
            <p:nvPr/>
          </p:nvSpPr>
          <p:spPr>
            <a:xfrm>
              <a:off x="5984440" y="250522"/>
              <a:ext cx="2638095" cy="638325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b" anchorCtr="0"/>
            <a:lstStyle/>
            <a:p>
              <a:pPr algn="ctr"/>
              <a:endParaRPr lang="en-US" sz="2800" u="sng" dirty="0"/>
            </a:p>
            <a:p>
              <a:pPr algn="ctr"/>
              <a:r>
                <a:rPr lang="en-US" sz="2800" b="1" u="sng" dirty="0"/>
                <a:t>Roll &amp; Read</a:t>
              </a:r>
            </a:p>
            <a:p>
              <a:pPr algn="ctr"/>
              <a:endParaRPr lang="en-US" sz="2800" b="1" u="sng" dirty="0">
                <a:cs typeface="Calibri"/>
              </a:endParaRPr>
            </a:p>
            <a:p>
              <a:pPr algn="ctr"/>
              <a:r>
                <a:rPr lang="en-US" sz="2200" dirty="0">
                  <a:cs typeface="Calibri"/>
                </a:rPr>
                <a:t>Simon &amp; Joshua</a:t>
              </a: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 Hunter &amp; </a:t>
              </a:r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Danella</a:t>
              </a:r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Cove  &amp; Charbel</a:t>
              </a:r>
            </a:p>
            <a:p>
              <a:pPr algn="ctr"/>
              <a:endParaRPr lang="en-US" sz="2200" dirty="0">
                <a:cs typeface="Calibri"/>
              </a:endParaRP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Leera</a:t>
              </a:r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 &amp; </a:t>
              </a:r>
              <a:r>
                <a:rPr lang="en-US" sz="2200" dirty="0" err="1">
                  <a:solidFill>
                    <a:schemeClr val="bg1"/>
                  </a:solidFill>
                  <a:cs typeface="Calibri"/>
                </a:rPr>
                <a:t>Elyah</a:t>
              </a:r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sz="2200" dirty="0">
                <a:solidFill>
                  <a:schemeClr val="bg1"/>
                </a:solidFill>
                <a:cs typeface="Calibri"/>
              </a:endParaRPr>
            </a:p>
            <a:p>
              <a:pPr algn="ctr"/>
              <a:endParaRPr lang="en-US" sz="2200" dirty="0">
                <a:solidFill>
                  <a:schemeClr val="bg1"/>
                </a:solidFill>
                <a:cs typeface="Calibri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51338A-AB3B-45DE-F241-E27E46BD4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86" r="7686"/>
            <a:stretch/>
          </p:blipFill>
          <p:spPr>
            <a:xfrm>
              <a:off x="6174196" y="457319"/>
              <a:ext cx="2258581" cy="17597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64960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6F642F-9499-FD78-E1F1-861D1C3AC458}"/>
              </a:ext>
            </a:extLst>
          </p:cNvPr>
          <p:cNvSpPr txBox="1"/>
          <p:nvPr/>
        </p:nvSpPr>
        <p:spPr>
          <a:xfrm>
            <a:off x="558084" y="783464"/>
            <a:ext cx="52653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dirty="0">
                <a:cs typeface="Calibri"/>
              </a:rPr>
              <a:t>Memory Match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26E74-B6D5-9EC0-F462-C5BA7140782E}"/>
              </a:ext>
            </a:extLst>
          </p:cNvPr>
          <p:cNvSpPr/>
          <p:nvPr/>
        </p:nvSpPr>
        <p:spPr>
          <a:xfrm>
            <a:off x="6040633" y="478796"/>
            <a:ext cx="2638095" cy="60677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 anchorCtr="0"/>
          <a:lstStyle/>
          <a:p>
            <a:pPr algn="ctr"/>
            <a:r>
              <a:rPr lang="en-US" sz="2800" b="1" u="sng" dirty="0"/>
              <a:t>Memory Match</a:t>
            </a:r>
            <a:endParaRPr lang="en-US" sz="2800" u="sng" dirty="0">
              <a:cs typeface="Calibri"/>
            </a:endParaRPr>
          </a:p>
          <a:p>
            <a:pPr algn="ctr"/>
            <a:endParaRPr lang="en-US" sz="2200" dirty="0">
              <a:solidFill>
                <a:srgbClr val="FFFF00"/>
              </a:solidFill>
              <a:cs typeface="Calibri"/>
            </a:endParaRPr>
          </a:p>
          <a:p>
            <a:pPr algn="ctr"/>
            <a:r>
              <a:rPr lang="en-US" sz="2200" dirty="0">
                <a:solidFill>
                  <a:srgbClr val="00D6AD"/>
                </a:solidFill>
                <a:cs typeface="Calibri"/>
              </a:rPr>
              <a:t>Cove / </a:t>
            </a:r>
            <a:r>
              <a:rPr lang="en-US" sz="2200" dirty="0" err="1">
                <a:solidFill>
                  <a:srgbClr val="00D6AD"/>
                </a:solidFill>
                <a:cs typeface="Calibri"/>
              </a:rPr>
              <a:t>Marenos</a:t>
            </a:r>
            <a:endParaRPr lang="en-US" sz="2200" dirty="0">
              <a:solidFill>
                <a:srgbClr val="000000"/>
              </a:solidFill>
              <a:cs typeface="Calibri"/>
            </a:endParaRPr>
          </a:p>
          <a:p>
            <a:pPr algn="ctr"/>
            <a:r>
              <a:rPr lang="en-US" sz="2200" dirty="0">
                <a:solidFill>
                  <a:srgbClr val="00D6AD"/>
                </a:solidFill>
                <a:cs typeface="Calibri"/>
              </a:rPr>
              <a:t>Jordan</a:t>
            </a:r>
            <a:endParaRPr lang="en-US" sz="2200" dirty="0">
              <a:solidFill>
                <a:srgbClr val="00B050"/>
              </a:solidFill>
              <a:cs typeface="Calibri"/>
            </a:endParaRPr>
          </a:p>
          <a:p>
            <a:pPr algn="ctr"/>
            <a:endParaRPr lang="en-US" sz="2200" dirty="0">
              <a:solidFill>
                <a:srgbClr val="FFFF00"/>
              </a:solidFill>
              <a:ea typeface="Calibri"/>
              <a:cs typeface="Calibri"/>
            </a:endParaRPr>
          </a:p>
          <a:p>
            <a:pPr algn="ctr"/>
            <a:r>
              <a:rPr lang="en-US" sz="2200" dirty="0">
                <a:solidFill>
                  <a:srgbClr val="FFFF00"/>
                </a:solidFill>
                <a:cs typeface="Calibri"/>
              </a:rPr>
              <a:t>Simon / </a:t>
            </a:r>
            <a:r>
              <a:rPr lang="en-US" sz="2200" dirty="0" err="1">
                <a:solidFill>
                  <a:srgbClr val="FFFF00"/>
                </a:solidFill>
                <a:cs typeface="Calibri"/>
              </a:rPr>
              <a:t>Aminaeb</a:t>
            </a:r>
            <a:endParaRPr lang="en-US" sz="2200" dirty="0">
              <a:solidFill>
                <a:srgbClr val="00B050"/>
              </a:solidFill>
              <a:ea typeface="Calibri"/>
              <a:cs typeface="Calibri"/>
            </a:endParaRPr>
          </a:p>
          <a:p>
            <a:pPr algn="ctr"/>
            <a:r>
              <a:rPr lang="en-US" sz="2200" dirty="0">
                <a:solidFill>
                  <a:srgbClr val="FFFF00"/>
                </a:solidFill>
                <a:cs typeface="Calibri"/>
              </a:rPr>
              <a:t>Rodrick</a:t>
            </a:r>
          </a:p>
          <a:p>
            <a:pPr algn="ctr"/>
            <a:endParaRPr lang="en-US" sz="2200" dirty="0">
              <a:solidFill>
                <a:srgbClr val="FFFF00"/>
              </a:solidFill>
              <a:cs typeface="Calibri"/>
            </a:endParaRPr>
          </a:p>
          <a:p>
            <a:pPr algn="ctr"/>
            <a:r>
              <a:rPr lang="en-US" sz="2200" dirty="0">
                <a:solidFill>
                  <a:srgbClr val="00B050"/>
                </a:solidFill>
                <a:cs typeface="Calibri"/>
              </a:rPr>
              <a:t>Lukas / Stella</a:t>
            </a:r>
            <a:endParaRPr lang="en-US" sz="2200" dirty="0">
              <a:cs typeface="Calibri"/>
            </a:endParaRPr>
          </a:p>
          <a:p>
            <a:pPr algn="ctr"/>
            <a:r>
              <a:rPr lang="en-US" sz="2200" dirty="0">
                <a:solidFill>
                  <a:srgbClr val="00B050"/>
                </a:solidFill>
                <a:cs typeface="Calibri"/>
              </a:rPr>
              <a:t>Gabriel</a:t>
            </a:r>
            <a:endParaRPr lang="en-US" sz="2200" dirty="0">
              <a:solidFill>
                <a:srgbClr val="00D6AD"/>
              </a:solidFill>
            </a:endParaRPr>
          </a:p>
          <a:p>
            <a:pPr algn="ctr"/>
            <a:endParaRPr lang="en-US" sz="2200" dirty="0">
              <a:solidFill>
                <a:srgbClr val="00D6AD"/>
              </a:solidFill>
              <a:cs typeface="Calibri"/>
            </a:endParaRPr>
          </a:p>
        </p:txBody>
      </p:sp>
      <p:pic>
        <p:nvPicPr>
          <p:cNvPr id="6" name="Picture 5" descr="A screen shot of a tablet&#10;&#10;Description automatically generated">
            <a:extLst>
              <a:ext uri="{FF2B5EF4-FFF2-40B4-BE49-F238E27FC236}">
                <a16:creationId xmlns:a16="http://schemas.microsoft.com/office/drawing/2014/main" id="{6A988D32-CFBB-2524-ADAC-75B88C1E610D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rcRect l="2975" r="2975"/>
          <a:stretch/>
        </p:blipFill>
        <p:spPr>
          <a:xfrm>
            <a:off x="6257871" y="660557"/>
            <a:ext cx="22572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AB6383-3749-8B54-252A-56128CFB237F}"/>
              </a:ext>
            </a:extLst>
          </p:cNvPr>
          <p:cNvSpPr/>
          <p:nvPr/>
        </p:nvSpPr>
        <p:spPr>
          <a:xfrm>
            <a:off x="9163885" y="478796"/>
            <a:ext cx="2638095" cy="60677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 anchorCtr="0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800" b="1" u="sng" dirty="0"/>
              <a:t>Memory Match</a:t>
            </a:r>
            <a:endParaRPr lang="en-US" sz="2200" dirty="0">
              <a:cs typeface="Calibri"/>
            </a:endParaRPr>
          </a:p>
          <a:p>
            <a:pPr algn="ctr"/>
            <a:endParaRPr lang="en-US" sz="2200" dirty="0">
              <a:solidFill>
                <a:srgbClr val="FFFF00"/>
              </a:solidFill>
              <a:cs typeface="Calibri"/>
            </a:endParaRPr>
          </a:p>
          <a:p>
            <a:pPr algn="ctr"/>
            <a:r>
              <a:rPr lang="en-US" sz="2200" dirty="0" err="1">
                <a:solidFill>
                  <a:srgbClr val="FFFF00"/>
                </a:solidFill>
                <a:cs typeface="Calibri"/>
              </a:rPr>
              <a:t>Danella</a:t>
            </a:r>
            <a:r>
              <a:rPr lang="en-US" sz="2200" dirty="0">
                <a:solidFill>
                  <a:srgbClr val="FFFF00"/>
                </a:solidFill>
                <a:cs typeface="Calibri"/>
              </a:rPr>
              <a:t> / </a:t>
            </a:r>
            <a:r>
              <a:rPr lang="en-US" sz="2200" dirty="0" err="1">
                <a:solidFill>
                  <a:srgbClr val="FFFF00"/>
                </a:solidFill>
                <a:cs typeface="Calibri"/>
              </a:rPr>
              <a:t>Leera</a:t>
            </a:r>
            <a:endParaRPr lang="en-US" sz="2400" dirty="0"/>
          </a:p>
          <a:p>
            <a:pPr algn="ctr"/>
            <a:r>
              <a:rPr lang="en-US" sz="2200" dirty="0" err="1">
                <a:solidFill>
                  <a:srgbClr val="FFFF00"/>
                </a:solidFill>
                <a:cs typeface="Calibri"/>
              </a:rPr>
              <a:t>Elyah</a:t>
            </a:r>
            <a:endParaRPr lang="en-US" sz="2400" dirty="0"/>
          </a:p>
          <a:p>
            <a:pPr algn="ctr"/>
            <a:endParaRPr lang="en-US" sz="2200" dirty="0">
              <a:solidFill>
                <a:srgbClr val="FFFF00"/>
              </a:solidFill>
              <a:cs typeface="Calibri"/>
            </a:endParaRPr>
          </a:p>
          <a:p>
            <a:pPr algn="ctr"/>
            <a:r>
              <a:rPr lang="en-US" sz="2200" dirty="0">
                <a:solidFill>
                  <a:srgbClr val="00B050"/>
                </a:solidFill>
              </a:rPr>
              <a:t> Hunter / Joshua</a:t>
            </a:r>
            <a:endParaRPr lang="en-US" sz="2200" dirty="0">
              <a:solidFill>
                <a:srgbClr val="00B050"/>
              </a:solidFill>
              <a:cs typeface="Calibri"/>
            </a:endParaRPr>
          </a:p>
          <a:p>
            <a:pPr algn="ctr"/>
            <a:r>
              <a:rPr lang="en-US" sz="2200" dirty="0">
                <a:solidFill>
                  <a:srgbClr val="00B050"/>
                </a:solidFill>
                <a:ea typeface="Calibri"/>
                <a:cs typeface="Calibri"/>
              </a:rPr>
              <a:t>Dominion</a:t>
            </a:r>
            <a:endParaRPr lang="en-US" sz="2200" dirty="0">
              <a:solidFill>
                <a:srgbClr val="00B050"/>
              </a:solidFill>
              <a:cs typeface="Calibri"/>
            </a:endParaRPr>
          </a:p>
          <a:p>
            <a:pPr algn="ctr"/>
            <a:endParaRPr lang="en-US" sz="2200" dirty="0">
              <a:solidFill>
                <a:srgbClr val="00B050"/>
              </a:solidFill>
              <a:cs typeface="Calibri"/>
            </a:endParaRPr>
          </a:p>
          <a:p>
            <a:pPr algn="ctr"/>
            <a:r>
              <a:rPr lang="en-US" sz="2200" dirty="0">
                <a:solidFill>
                  <a:srgbClr val="00D6AD"/>
                </a:solidFill>
                <a:cs typeface="Calibri" panose="020F0502020204030204"/>
              </a:rPr>
              <a:t>Charbel / Aisha</a:t>
            </a:r>
            <a:endParaRPr lang="en-US" sz="2200" dirty="0">
              <a:cs typeface="Calibri"/>
            </a:endParaRPr>
          </a:p>
          <a:p>
            <a:pPr algn="ctr"/>
            <a:r>
              <a:rPr lang="en-US" sz="2200" dirty="0" err="1">
                <a:solidFill>
                  <a:srgbClr val="00D6AD"/>
                </a:solidFill>
                <a:ea typeface="Calibri" panose="020F0502020204030204"/>
                <a:cs typeface="Calibri" panose="020F0502020204030204"/>
              </a:rPr>
              <a:t>Eren</a:t>
            </a:r>
            <a:r>
              <a:rPr lang="en-US" sz="2200" dirty="0">
                <a:solidFill>
                  <a:srgbClr val="00D6AD"/>
                </a:solidFill>
                <a:ea typeface="Calibri" panose="020F0502020204030204"/>
                <a:cs typeface="Calibri" panose="020F0502020204030204"/>
              </a:rPr>
              <a:t> / Saif</a:t>
            </a:r>
            <a:endParaRPr lang="en-US" sz="2200" dirty="0">
              <a:solidFill>
                <a:srgbClr val="00D6AD"/>
              </a:solidFill>
              <a:cs typeface="Calibri" panose="020F0502020204030204"/>
            </a:endParaRPr>
          </a:p>
          <a:p>
            <a:pPr algn="ctr"/>
            <a:endParaRPr lang="en-US" dirty="0">
              <a:cs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165141-2037-D1D5-F168-3F3B7DFF952C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rcRect l="2975" r="2975"/>
          <a:stretch/>
        </p:blipFill>
        <p:spPr>
          <a:xfrm>
            <a:off x="9354333" y="662703"/>
            <a:ext cx="22572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06253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Learning Centers A13</Template>
  <TotalTime>11384</TotalTime>
  <Words>254</Words>
  <Application>Microsoft Office PowerPoint</Application>
  <PresentationFormat>Widescreen</PresentationFormat>
  <Paragraphs>194</Paragraphs>
  <Slides>12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Learning Centers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 Hickling</dc:creator>
  <cp:lastModifiedBy>Anne Hickling</cp:lastModifiedBy>
  <cp:revision>131</cp:revision>
  <dcterms:created xsi:type="dcterms:W3CDTF">2024-10-10T18:10:11Z</dcterms:created>
  <dcterms:modified xsi:type="dcterms:W3CDTF">2025-05-02T01:41:48Z</dcterms:modified>
</cp:coreProperties>
</file>